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1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1pPr>
    <a:lvl2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1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2pPr>
    <a:lvl3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1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3pPr>
    <a:lvl4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1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4pPr>
    <a:lvl5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1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5pPr>
    <a:lvl6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1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6pPr>
    <a:lvl7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1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7pPr>
    <a:lvl8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1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8pPr>
    <a:lvl9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1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Proxima Nova"/>
        <a:ea typeface="Proxima Nova"/>
        <a:cs typeface="Proxima Nova"/>
        <a:sym typeface="Proxima Nov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rgbClr val="03A8D6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50800" cap="flat">
              <a:solidFill>
                <a:srgbClr val="0BA8D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rgbClr val="03A8D6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8ABA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008AB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ADEFF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B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90196"/>
              <a:satOff val="16169"/>
              <a:lumOff val="-19584"/>
            </a:schemeClr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12616"/>
              <a:satOff val="21048"/>
              <a:lumOff val="-2941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D238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F7EA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A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19922"/>
              <a:satOff val="-56679"/>
              <a:lumOff val="-26479"/>
            </a:schemeClr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AEBEB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28106"/>
              <a:satOff val="-38633"/>
              <a:lumOff val="-1788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BBBBB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gif>
</file>

<file path=ppt/media/image1.jpeg>
</file>

<file path=ppt/media/image1.png>
</file>

<file path=ppt/media/image2.gif>
</file>

<file path=ppt/media/image2.png>
</file>

<file path=ppt/media/image3.gif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 und Datum"/>
          <p:cNvSpPr txBox="1"/>
          <p:nvPr>
            <p:ph type="body" sz="quarter" idx="21" hasCustomPrompt="1"/>
          </p:nvPr>
        </p:nvSpPr>
        <p:spPr>
          <a:xfrm>
            <a:off x="1219200" y="2434335"/>
            <a:ext cx="21945600" cy="706629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12" name="Textebene 1…"/>
          <p:cNvSpPr txBox="1"/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Titel der Präsentation"/>
          <p:cNvSpPr txBox="1"/>
          <p:nvPr>
            <p:ph type="title" hasCustomPrompt="1"/>
          </p:nvPr>
        </p:nvSpPr>
        <p:spPr>
          <a:xfrm>
            <a:off x="1219200" y="3127375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1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fstellung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ebene 1…"/>
          <p:cNvSpPr txBox="1"/>
          <p:nvPr>
            <p:ph type="body" sz="half" idx="1" hasCustomPrompt="1"/>
          </p:nvPr>
        </p:nvSpPr>
        <p:spPr>
          <a:xfrm>
            <a:off x="1219200" y="4763675"/>
            <a:ext cx="21945600" cy="419288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Aufstellung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kt (groß)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ebene 1…"/>
          <p:cNvSpPr txBox="1"/>
          <p:nvPr>
            <p:ph type="body" idx="1" hasCustomPrompt="1"/>
          </p:nvPr>
        </p:nvSpPr>
        <p:spPr>
          <a:xfrm>
            <a:off x="1219200" y="2334623"/>
            <a:ext cx="21945600" cy="7612249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500" sz="50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Fakten"/>
          <p:cNvSpPr txBox="1"/>
          <p:nvPr>
            <p:ph type="body" sz="quarter" idx="21" hasCustomPrompt="1"/>
          </p:nvPr>
        </p:nvSpPr>
        <p:spPr>
          <a:xfrm>
            <a:off x="1219200" y="9436100"/>
            <a:ext cx="21945599" cy="6299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b="0" cap="all" spc="-32" sz="3200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Fakten</a:t>
            </a:r>
          </a:p>
        </p:txBody>
      </p:sp>
      <p:sp>
        <p:nvSpPr>
          <p:cNvPr id="10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ebene 1…"/>
          <p:cNvSpPr txBox="1"/>
          <p:nvPr>
            <p:ph type="body" sz="half" idx="1" hasCustomPrompt="1"/>
          </p:nvPr>
        </p:nvSpPr>
        <p:spPr>
          <a:xfrm>
            <a:off x="3771900" y="4464048"/>
            <a:ext cx="16840200" cy="4883152"/>
          </a:xfrm>
          <a:prstGeom prst="rect">
            <a:avLst/>
          </a:prstGeom>
        </p:spPr>
        <p:txBody>
          <a:bodyPr anchor="ctr"/>
          <a:lstStyle>
            <a:lvl1pPr marL="431800" indent="-431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431800" indent="-431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431800" indent="-431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431800" indent="-431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431800" indent="-431800" defTabSz="8255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z="14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„Bemerkenswert“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5" name="Quellenangabe"/>
          <p:cNvSpPr txBox="1"/>
          <p:nvPr>
            <p:ph type="body" sz="quarter" idx="21" hasCustomPrompt="1"/>
          </p:nvPr>
        </p:nvSpPr>
        <p:spPr>
          <a:xfrm>
            <a:off x="4203700" y="9347200"/>
            <a:ext cx="16840200" cy="680721"/>
          </a:xfrm>
          <a:prstGeom prst="rect">
            <a:avLst/>
          </a:prstGeom>
        </p:spPr>
        <p:txBody>
          <a:bodyPr lIns="76200" tIns="76200" rIns="76200" bIns="76200"/>
          <a:lstStyle>
            <a:lvl1pPr marL="0" indent="0" defTabSz="82550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b="0" cap="all" spc="-32" sz="3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Quellenangabe</a:t>
            </a:r>
          </a:p>
        </p:txBody>
      </p:sp>
      <p:sp>
        <p:nvSpPr>
          <p:cNvPr id="11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495873917_2724x1818.jpg"/>
          <p:cNvSpPr/>
          <p:nvPr>
            <p:ph type="pic" sz="half" idx="21"/>
          </p:nvPr>
        </p:nvSpPr>
        <p:spPr>
          <a:xfrm>
            <a:off x="635000" y="6832600"/>
            <a:ext cx="12877800" cy="858992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4" name="496036167_2890x1683.jpg"/>
          <p:cNvSpPr/>
          <p:nvPr>
            <p:ph type="pic" sz="half" idx="22"/>
          </p:nvPr>
        </p:nvSpPr>
        <p:spPr>
          <a:xfrm>
            <a:off x="88900" y="-177800"/>
            <a:ext cx="14008100" cy="815765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ild"/>
          <p:cNvSpPr/>
          <p:nvPr>
            <p:ph type="pic" idx="23"/>
          </p:nvPr>
        </p:nvSpPr>
        <p:spPr>
          <a:xfrm>
            <a:off x="12814300" y="-355600"/>
            <a:ext cx="1203395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495873917_2724x1818.jpg"/>
          <p:cNvSpPr/>
          <p:nvPr>
            <p:ph type="pic" idx="21"/>
          </p:nvPr>
        </p:nvSpPr>
        <p:spPr>
          <a:xfrm>
            <a:off x="635000" y="-1181110"/>
            <a:ext cx="23114000" cy="1541782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Folientitel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80000"/>
              </a:lnSpc>
              <a:defRPr b="1" cap="none" spc="-170" sz="85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Folientitel</a:t>
            </a:r>
          </a:p>
        </p:txBody>
      </p:sp>
      <p:sp>
        <p:nvSpPr>
          <p:cNvPr id="149" name="Folien-Unt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Folien-Untertitel</a:t>
            </a:r>
          </a:p>
        </p:txBody>
      </p:sp>
      <p:sp>
        <p:nvSpPr>
          <p:cNvPr id="150" name="Foliennumm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/>
          <a:lstStyle>
            <a:lvl1pPr algn="ctr" defTabSz="584200">
              <a:lnSpc>
                <a:spcPct val="100000"/>
              </a:lnSpc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itel des Abschnitts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 defTabSz="2438338">
              <a:lnSpc>
                <a:spcPct val="80000"/>
              </a:lnSpc>
              <a:defRPr cap="none"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158" name="Folien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 algn="ctr" defTabSz="584200">
              <a:lnSpc>
                <a:spcPct val="100000"/>
              </a:lnSpc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496036167_2890x1683.jpg"/>
          <p:cNvSpPr/>
          <p:nvPr>
            <p:ph type="pic" idx="21"/>
          </p:nvPr>
        </p:nvSpPr>
        <p:spPr>
          <a:xfrm>
            <a:off x="-38100" y="-267934"/>
            <a:ext cx="24472902" cy="142518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extebene 1…"/>
          <p:cNvSpPr txBox="1"/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b="0" spc="-52" sz="5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Präsentationsuntertitel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Titel der Präsentation"/>
          <p:cNvSpPr txBox="1"/>
          <p:nvPr>
            <p:ph type="title" hasCustomPrompt="1"/>
          </p:nvPr>
        </p:nvSpPr>
        <p:spPr>
          <a:xfrm>
            <a:off x="1219200" y="3124200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Titel der Präsentation</a:t>
            </a:r>
          </a:p>
        </p:txBody>
      </p:sp>
      <p:sp>
        <p:nvSpPr>
          <p:cNvPr id="24" name="Autor und Datum"/>
          <p:cNvSpPr txBox="1"/>
          <p:nvPr>
            <p:ph type="body" sz="quarter" idx="22" hasCustomPrompt="1"/>
          </p:nvPr>
        </p:nvSpPr>
        <p:spPr>
          <a:xfrm>
            <a:off x="1219200" y="2438400"/>
            <a:ext cx="21945600" cy="711200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2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Foto 2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ebene 1…"/>
          <p:cNvSpPr txBox="1"/>
          <p:nvPr>
            <p:ph type="body" sz="quarter" idx="1" hasCustomPrompt="1"/>
          </p:nvPr>
        </p:nvSpPr>
        <p:spPr>
          <a:xfrm>
            <a:off x="19100800" y="8229600"/>
            <a:ext cx="4584700" cy="31237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b="0" spc="-32" sz="3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Untertiteltext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Bild"/>
          <p:cNvSpPr/>
          <p:nvPr>
            <p:ph type="pic" idx="21"/>
          </p:nvPr>
        </p:nvSpPr>
        <p:spPr>
          <a:xfrm>
            <a:off x="528828" y="0"/>
            <a:ext cx="17992344" cy="12001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Folientitel"/>
          <p:cNvSpPr txBox="1"/>
          <p:nvPr>
            <p:ph type="title" hasCustomPrompt="1"/>
          </p:nvPr>
        </p:nvSpPr>
        <p:spPr>
          <a:xfrm>
            <a:off x="635000" y="7937906"/>
            <a:ext cx="17780000" cy="5651592"/>
          </a:xfrm>
          <a:prstGeom prst="rect">
            <a:avLst/>
          </a:prstGeom>
        </p:spPr>
        <p:txBody>
          <a:bodyPr anchor="b"/>
          <a:lstStyle>
            <a:lvl1pPr algn="ctr" defTabSz="584200">
              <a:defRPr spc="-220" sz="22000">
                <a:solidFill>
                  <a:srgbClr val="FFD74C"/>
                </a:solidFill>
              </a:defRPr>
            </a:lvl1pPr>
          </a:lstStyle>
          <a:p>
            <a:pPr/>
            <a:r>
              <a:t>Folientitel</a:t>
            </a:r>
          </a:p>
        </p:txBody>
      </p:sp>
      <p:sp>
        <p:nvSpPr>
          <p:cNvPr id="35" name="Linie"/>
          <p:cNvSpPr/>
          <p:nvPr/>
        </p:nvSpPr>
        <p:spPr>
          <a:xfrm>
            <a:off x="19169012" y="11874500"/>
            <a:ext cx="1549401" cy="0"/>
          </a:xfrm>
          <a:prstGeom prst="ellipse">
            <a:avLst/>
          </a:prstGeom>
          <a:ln w="254000">
            <a:solidFill>
              <a:srgbClr val="FFD74C"/>
            </a:solidFill>
            <a:miter lim="400000"/>
          </a:ln>
        </p:spPr>
        <p:txBody>
          <a:bodyPr lIns="0" tIns="0" rIns="0" bIns="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b="0" cap="all" sz="3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3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4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7280"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ebene 1…"/>
          <p:cNvSpPr txBox="1"/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Folientitel"/>
          <p:cNvSpPr txBox="1"/>
          <p:nvPr>
            <p:ph type="title" hasCustomPrompt="1"/>
          </p:nvPr>
        </p:nvSpPr>
        <p:spPr>
          <a:xfrm>
            <a:off x="1219200" y="2439639"/>
            <a:ext cx="8356600" cy="3068291"/>
          </a:xfrm>
          <a:prstGeom prst="rect">
            <a:avLst/>
          </a:prstGeom>
        </p:spPr>
        <p:txBody>
          <a:bodyPr/>
          <a:lstStyle>
            <a:lvl1pPr>
              <a:defRPr spc="-100" sz="10000"/>
            </a:lvl1pPr>
          </a:lstStyle>
          <a:p>
            <a:pPr/>
            <a:r>
              <a:t>Folientitel</a:t>
            </a:r>
          </a:p>
        </p:txBody>
      </p:sp>
      <p:sp>
        <p:nvSpPr>
          <p:cNvPr id="62" name="Rechteck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b="0" cap="all" sz="3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63" name="638623930_2326x1548.jpg"/>
          <p:cNvSpPr/>
          <p:nvPr>
            <p:ph type="pic" idx="21"/>
          </p:nvPr>
        </p:nvSpPr>
        <p:spPr>
          <a:xfrm>
            <a:off x="9156700" y="-38100"/>
            <a:ext cx="19693467" cy="13106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Autor und Datum"/>
          <p:cNvSpPr txBox="1"/>
          <p:nvPr>
            <p:ph type="body" sz="quarter" idx="22" hasCustomPrompt="1"/>
          </p:nvPr>
        </p:nvSpPr>
        <p:spPr>
          <a:xfrm>
            <a:off x="1219200" y="1646935"/>
            <a:ext cx="8356600" cy="770129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3600">
                <a:solidFill>
                  <a:srgbClr val="00C7FC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Autor und Datum</a:t>
            </a:r>
          </a:p>
        </p:txBody>
      </p:sp>
      <p:sp>
        <p:nvSpPr>
          <p:cNvPr id="6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bschnitt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el des Abschnitts"/>
          <p:cNvSpPr txBox="1"/>
          <p:nvPr>
            <p:ph type="title" hasCustomPrompt="1"/>
          </p:nvPr>
        </p:nvSpPr>
        <p:spPr>
          <a:xfrm>
            <a:off x="1219200" y="4064000"/>
            <a:ext cx="21945600" cy="5930900"/>
          </a:xfrm>
          <a:prstGeom prst="rect">
            <a:avLst/>
          </a:prstGeom>
        </p:spPr>
        <p:txBody>
          <a:bodyPr anchor="ctr"/>
          <a:lstStyle>
            <a:lvl1pPr marL="431800" indent="-431800">
              <a:defRPr spc="0">
                <a:solidFill>
                  <a:srgbClr val="FFFFFF"/>
                </a:solidFill>
              </a:defRPr>
            </a:lvl1pPr>
          </a:lstStyle>
          <a:p>
            <a:pPr/>
            <a:r>
              <a:t>Titel des Abschnitts</a:t>
            </a:r>
          </a:p>
        </p:txBody>
      </p:sp>
      <p:sp>
        <p:nvSpPr>
          <p:cNvPr id="7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olien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Folientitel</a:t>
            </a:r>
          </a:p>
        </p:txBody>
      </p:sp>
      <p:sp>
        <p:nvSpPr>
          <p:cNvPr id="8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-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Agenda-Titel</a:t>
            </a:r>
          </a:p>
        </p:txBody>
      </p:sp>
      <p:sp>
        <p:nvSpPr>
          <p:cNvPr id="89" name="Textebene 1…"/>
          <p:cNvSpPr txBox="1"/>
          <p:nvPr>
            <p:ph type="body" idx="1" hasCustomPrompt="1"/>
          </p:nvPr>
        </p:nvSpPr>
        <p:spPr>
          <a:xfrm>
            <a:off x="1219200" y="3594100"/>
            <a:ext cx="21945600" cy="890270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1pPr>
            <a:lvl2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2pPr>
            <a:lvl3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3pPr>
            <a:lvl4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4pPr>
            <a:lvl5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3" sz="5400">
                <a:solidFill>
                  <a:srgbClr val="000000"/>
                </a:solidFill>
              </a:defRPr>
            </a:lvl5pPr>
          </a:lstStyle>
          <a:p>
            <a:pPr/>
            <a:r>
              <a:t>Agendathemen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bene 1…"/>
          <p:cNvSpPr txBox="1"/>
          <p:nvPr>
            <p:ph type="body" idx="1" hasCustomPrompt="1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 für Folienpunkt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Folientitel"/>
          <p:cNvSpPr txBox="1"/>
          <p:nvPr>
            <p:ph type="title" hasCustomPrompt="1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Folientitel</a:t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23622000" y="13080999"/>
            <a:ext cx="336728" cy="4137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5500">
              <a:lnSpc>
                <a:spcPts val="2600"/>
              </a:lnSpc>
              <a:spcBef>
                <a:spcPts val="0"/>
              </a:spcBef>
              <a:defRPr b="0" sz="1800">
                <a:solidFill>
                  <a:srgbClr val="000000"/>
                </a:solidFill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1pPr>
      <a:lvl2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2pPr>
      <a:lvl3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3pPr>
      <a:lvl4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4pPr>
      <a:lvl5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5pPr>
      <a:lvl6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6pPr>
      <a:lvl7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7pPr>
      <a:lvl8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8pPr>
      <a:lvl9pPr marL="0" marR="0" indent="0" algn="l" defTabSz="825500" rtl="0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40" strike="noStrike" sz="140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9pPr>
    </p:titleStyle>
    <p:bodyStyle>
      <a:lvl1pPr marL="685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1371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2057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2743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34290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4114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4800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5486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6172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4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1pPr>
      <a:lvl2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2pPr>
      <a:lvl3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3pPr>
      <a:lvl4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4pPr>
      <a:lvl5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5pPr>
      <a:lvl6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6pPr>
      <a:lvl7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7pPr>
      <a:lvl8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8pPr>
      <a:lvl9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g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Relationship Id="rId3" Type="http://schemas.openxmlformats.org/officeDocument/2006/relationships/image" Target="../media/image1.jpeg"/><Relationship Id="rId4" Type="http://schemas.openxmlformats.org/officeDocument/2006/relationships/image" Target="../media/image2.g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iphy-2.gif" descr="giphy-2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555" y="-7549"/>
            <a:ext cx="24410840" cy="13731098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Photoshop-animation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Photoshop-animation</a:t>
            </a:r>
          </a:p>
          <a:p>
            <a:pPr/>
            <a:r>
              <a:t>gif’s</a:t>
            </a:r>
          </a:p>
        </p:txBody>
      </p:sp>
      <p:sp>
        <p:nvSpPr>
          <p:cNvPr id="169" name="Mag. Bernhard Grafl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Mag. Bernhard Grafl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E5E5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Bildschirmfoto 2020-09-21 um 13.44.39.png" descr="Bildschirmfoto 2020-09-21 um 13.44.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8100" y="279400"/>
            <a:ext cx="21767800" cy="1315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E5E5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schirmfoto 2020-09-21 um 18.19.56.png" descr="Bildschirmfoto 2020-09-21 um 18.19.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5392" y="-1"/>
            <a:ext cx="22393216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if_2.gif" descr="gif_2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91064" y="3257064"/>
            <a:ext cx="7201873" cy="72018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Danke!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Danke!</a:t>
            </a:r>
          </a:p>
        </p:txBody>
      </p:sp>
      <p:sp>
        <p:nvSpPr>
          <p:cNvPr id="204" name="Bis zum nächsten ma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Bis zum nächsten mal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ixelgrafik…"/>
          <p:cNvSpPr txBox="1"/>
          <p:nvPr>
            <p:ph type="title"/>
          </p:nvPr>
        </p:nvSpPr>
        <p:spPr>
          <a:xfrm>
            <a:off x="1206496" y="3157140"/>
            <a:ext cx="24384001" cy="7401720"/>
          </a:xfrm>
          <a:prstGeom prst="rect">
            <a:avLst/>
          </a:prstGeom>
        </p:spPr>
        <p:txBody>
          <a:bodyPr/>
          <a:lstStyle/>
          <a:p>
            <a:pPr>
              <a:defRPr b="1"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t>Pixelgrafik</a:t>
            </a:r>
          </a:p>
          <a:p>
            <a:pPr>
              <a:defRPr b="1"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t>erstellen und einfach animieren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1. Pixelgrafik"/>
          <p:cNvSpPr txBox="1"/>
          <p:nvPr>
            <p:ph type="title"/>
          </p:nvPr>
        </p:nvSpPr>
        <p:spPr>
          <a:xfrm>
            <a:off x="1206496" y="3157140"/>
            <a:ext cx="24384001" cy="740172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1. Pixelgrafik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300px x 300px, 72 dpi"/>
          <p:cNvSpPr txBox="1"/>
          <p:nvPr>
            <p:ph type="title"/>
          </p:nvPr>
        </p:nvSpPr>
        <p:spPr>
          <a:xfrm>
            <a:off x="1206496" y="3157140"/>
            <a:ext cx="24384001" cy="740172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300px x 300px, 72 dpi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E5E5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Bildschirmfoto 2020-09-21 um 10.39.52.png" descr="Bildschirmfoto 2020-09-21 um 10.39.5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08168" y="928137"/>
            <a:ext cx="18487846" cy="11488380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Pixelgrafik"/>
          <p:cNvSpPr txBox="1"/>
          <p:nvPr>
            <p:ph type="title"/>
          </p:nvPr>
        </p:nvSpPr>
        <p:spPr>
          <a:xfrm>
            <a:off x="1206500" y="1079500"/>
            <a:ext cx="16500806" cy="1066476"/>
          </a:xfrm>
          <a:prstGeom prst="rect">
            <a:avLst/>
          </a:prstGeom>
        </p:spPr>
        <p:txBody>
          <a:bodyPr anchor="t"/>
          <a:lstStyle>
            <a:lvl1pPr>
              <a:defRPr spc="-59" sz="3000">
                <a:solidFill>
                  <a:srgbClr val="FFFFFF"/>
                </a:solidFill>
                <a:latin typeface="Averta PE Regular"/>
                <a:ea typeface="Averta PE Regular"/>
                <a:cs typeface="Averta PE Regular"/>
                <a:sym typeface="Averta PE Regular"/>
              </a:defRPr>
            </a:lvl1pPr>
          </a:lstStyle>
          <a:p>
            <a:pPr/>
            <a:r>
              <a:t>Pixelgrafik</a:t>
            </a:r>
          </a:p>
        </p:txBody>
      </p:sp>
      <p:sp>
        <p:nvSpPr>
          <p:cNvPr id="179" name="Kreis"/>
          <p:cNvSpPr/>
          <p:nvPr/>
        </p:nvSpPr>
        <p:spPr>
          <a:xfrm>
            <a:off x="19219678" y="1272362"/>
            <a:ext cx="5096702" cy="5096703"/>
          </a:xfrm>
          <a:prstGeom prst="ellipse">
            <a:avLst/>
          </a:prstGeom>
          <a:ln w="63500">
            <a:solidFill>
              <a:srgbClr val="FF42A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b="0"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0" name="Arbeitsfläche: 300 x 300 px…"/>
          <p:cNvSpPr txBox="1"/>
          <p:nvPr/>
        </p:nvSpPr>
        <p:spPr>
          <a:xfrm>
            <a:off x="1223433" y="3007962"/>
            <a:ext cx="4683722" cy="5160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defTabSz="457200">
              <a:lnSpc>
                <a:spcPts val="2800"/>
              </a:lnSpc>
              <a:spcBef>
                <a:spcPts val="500"/>
              </a:spcBef>
              <a:defRPr b="0" sz="2300">
                <a:solidFill>
                  <a:srgbClr val="FFFFFF"/>
                </a:solidFill>
                <a:latin typeface="Averta PE Regular"/>
                <a:ea typeface="Averta PE Regular"/>
                <a:cs typeface="Averta PE Regular"/>
                <a:sym typeface="Averta PE Regular"/>
              </a:defRPr>
            </a:pPr>
            <a:r>
              <a:t>Arbeitsfläche: 300 x 300 px </a:t>
            </a:r>
          </a:p>
          <a:p>
            <a:pPr defTabSz="457200">
              <a:lnSpc>
                <a:spcPts val="2800"/>
              </a:lnSpc>
              <a:spcBef>
                <a:spcPts val="500"/>
              </a:spcBef>
              <a:defRPr b="0" sz="2300">
                <a:solidFill>
                  <a:srgbClr val="FFFFFF"/>
                </a:solidFill>
                <a:latin typeface="Averta PE Regular"/>
                <a:ea typeface="Averta PE Regular"/>
                <a:cs typeface="Averta PE Regular"/>
                <a:sym typeface="Averta PE Regular"/>
              </a:defRPr>
            </a:pPr>
            <a:r>
              <a:t>72 dpi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Facebook_Emojis-520x438.png" descr="Facebook_Emojis-520x43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035060" y="-2943241"/>
            <a:ext cx="12750157" cy="107395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emoji-aufmacher.jpg" descr="emoji-aufmacher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92295" y="210674"/>
            <a:ext cx="13526765" cy="76088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emoji-in-subject-lines-01-5f3fa1b665d64-1520x800.gif" descr="emoji-in-subject-lines-01-5f3fa1b665d64-1520x800.g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2778816" y="7932915"/>
            <a:ext cx="27811597" cy="146376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E5E5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ixelgrafik"/>
          <p:cNvSpPr txBox="1"/>
          <p:nvPr>
            <p:ph type="title"/>
          </p:nvPr>
        </p:nvSpPr>
        <p:spPr>
          <a:xfrm>
            <a:off x="1206500" y="1079500"/>
            <a:ext cx="16500806" cy="1066476"/>
          </a:xfrm>
          <a:prstGeom prst="rect">
            <a:avLst/>
          </a:prstGeom>
        </p:spPr>
        <p:txBody>
          <a:bodyPr anchor="t"/>
          <a:lstStyle>
            <a:lvl1pPr>
              <a:defRPr spc="-59" sz="3000">
                <a:latin typeface="Averta PE Regular"/>
                <a:ea typeface="Averta PE Regular"/>
                <a:cs typeface="Averta PE Regular"/>
                <a:sym typeface="Averta PE Regular"/>
              </a:defRPr>
            </a:lvl1pPr>
          </a:lstStyle>
          <a:p>
            <a:pPr/>
            <a:r>
              <a:t>Pixelgrafik</a:t>
            </a:r>
          </a:p>
        </p:txBody>
      </p:sp>
      <p:sp>
        <p:nvSpPr>
          <p:cNvPr id="187" name="Kreis"/>
          <p:cNvSpPr/>
          <p:nvPr/>
        </p:nvSpPr>
        <p:spPr>
          <a:xfrm>
            <a:off x="6358466" y="2683933"/>
            <a:ext cx="1270001" cy="1270001"/>
          </a:xfrm>
          <a:prstGeom prst="ellipse">
            <a:avLst/>
          </a:prstGeom>
          <a:ln w="63500">
            <a:solidFill>
              <a:srgbClr val="FF42A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b="0"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8" name="Kreis"/>
          <p:cNvSpPr/>
          <p:nvPr/>
        </p:nvSpPr>
        <p:spPr>
          <a:xfrm>
            <a:off x="6358466" y="6832600"/>
            <a:ext cx="1270001" cy="1270000"/>
          </a:xfrm>
          <a:prstGeom prst="ellipse">
            <a:avLst/>
          </a:prstGeom>
          <a:ln w="63500">
            <a:solidFill>
              <a:srgbClr val="FF42A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b="0"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9" name="Farben einstellen"/>
          <p:cNvSpPr txBox="1"/>
          <p:nvPr/>
        </p:nvSpPr>
        <p:spPr>
          <a:xfrm>
            <a:off x="1223433" y="7275162"/>
            <a:ext cx="4435476" cy="133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defTabSz="457200">
              <a:lnSpc>
                <a:spcPts val="2800"/>
              </a:lnSpc>
              <a:spcBef>
                <a:spcPts val="500"/>
              </a:spcBef>
              <a:defRPr b="0" sz="2300">
                <a:solidFill>
                  <a:srgbClr val="414152"/>
                </a:solidFill>
                <a:latin typeface="Averta PE Regular"/>
                <a:ea typeface="Averta PE Regular"/>
                <a:cs typeface="Averta PE Regular"/>
                <a:sym typeface="Averta PE Regular"/>
              </a:defRPr>
            </a:lvl1pPr>
          </a:lstStyle>
          <a:p>
            <a:pPr/>
            <a:r>
              <a:t>Farben einstellen</a:t>
            </a:r>
          </a:p>
        </p:txBody>
      </p:sp>
      <p:sp>
        <p:nvSpPr>
          <p:cNvPr id="190" name="Und loszeichnen …"/>
          <p:cNvSpPr txBox="1"/>
          <p:nvPr/>
        </p:nvSpPr>
        <p:spPr>
          <a:xfrm>
            <a:off x="1223433" y="10069162"/>
            <a:ext cx="4435476" cy="133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defTabSz="457200">
              <a:lnSpc>
                <a:spcPts val="2800"/>
              </a:lnSpc>
              <a:spcBef>
                <a:spcPts val="500"/>
              </a:spcBef>
              <a:defRPr b="0" sz="2300">
                <a:solidFill>
                  <a:srgbClr val="414152"/>
                </a:solidFill>
                <a:latin typeface="Averta PE Regular"/>
                <a:ea typeface="Averta PE Regular"/>
                <a:cs typeface="Averta PE Regular"/>
                <a:sym typeface="Averta PE Regular"/>
              </a:defRPr>
            </a:lvl1pPr>
          </a:lstStyle>
          <a:p>
            <a:pPr/>
            <a:r>
              <a:t>Und loszeichnen …</a:t>
            </a:r>
          </a:p>
        </p:txBody>
      </p:sp>
      <p:pic>
        <p:nvPicPr>
          <p:cNvPr id="191" name="Bildschirmfoto 2020-09-21 um 18.29.24.png" descr="Bildschirmfoto 2020-09-21 um 18.29.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3464" y="-1"/>
            <a:ext cx="22897072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2. Animieren/gif (Graphics Interchange Format)"/>
          <p:cNvSpPr txBox="1"/>
          <p:nvPr>
            <p:ph type="title"/>
          </p:nvPr>
        </p:nvSpPr>
        <p:spPr>
          <a:xfrm>
            <a:off x="1206496" y="3157140"/>
            <a:ext cx="24384001" cy="7401720"/>
          </a:xfrm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  <a:r>
              <a:t>2. Animieren/gif </a:t>
            </a:r>
            <a:r>
              <a:rPr b="0" spc="-126" sz="6300"/>
              <a:t>(Graphics Interchange Format)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E5E5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Bildschirmfoto 2020-09-21 um 13.44.25.png" descr="Bildschirmfoto 2020-09-21 um 13.44.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5400" y="114300"/>
            <a:ext cx="21793200" cy="13487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5_BoldColor">
  <a:themeElements>
    <a:clrScheme name="25_BoldColor">
      <a:dk1>
        <a:srgbClr val="53585F"/>
      </a:dk1>
      <a:lt1>
        <a:srgbClr val="00BFF3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42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5_BoldColor">
  <a:themeElements>
    <a:clrScheme name="25_BoldColor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42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Proxima Nova"/>
            <a:ea typeface="Proxima Nova"/>
            <a:cs typeface="Proxima Nova"/>
            <a:sym typeface="Proxima Nov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